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C9CD-F6D4-4C2D-BF2A-F9F52D1CF865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10BA-F896-41EB-8322-02B93355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Muscle Identification Practice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rupp\AppData\Local\Microsoft\Windows\Temporary Internet Files\Content.Word\shi25707_09_41a_base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2154134" cy="479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rupp\AppData\Local\Microsoft\Windows\Temporary Internet Files\Content.Word\shi25707_09_42a_base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738" y="1439883"/>
            <a:ext cx="2688524" cy="39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mrupp\AppData\Local\Microsoft\Windows\Temporary Internet Files\Content.Word\shi25707_09_43a_basea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990600"/>
            <a:ext cx="16197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2" name="AutoShape 2"/>
          <p:cNvCxnSpPr>
            <a:cxnSpLocks noChangeShapeType="1"/>
          </p:cNvCxnSpPr>
          <p:nvPr/>
        </p:nvCxnSpPr>
        <p:spPr bwMode="auto">
          <a:xfrm rot="10800000">
            <a:off x="6000750" y="1571625"/>
            <a:ext cx="1306514" cy="1300164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123" name="AutoShape 3"/>
          <p:cNvCxnSpPr>
            <a:cxnSpLocks noChangeShapeType="1"/>
          </p:cNvCxnSpPr>
          <p:nvPr/>
        </p:nvCxnSpPr>
        <p:spPr bwMode="auto">
          <a:xfrm rot="10800000" flipV="1">
            <a:off x="3962400" y="1571624"/>
            <a:ext cx="2038350" cy="12477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124" name="AutoShape 4"/>
          <p:cNvCxnSpPr>
            <a:cxnSpLocks noChangeShapeType="1"/>
          </p:cNvCxnSpPr>
          <p:nvPr/>
        </p:nvCxnSpPr>
        <p:spPr bwMode="auto">
          <a:xfrm rot="5400000" flipH="1" flipV="1">
            <a:off x="5824537" y="1395413"/>
            <a:ext cx="352426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125" name="AutoShape 5"/>
          <p:cNvCxnSpPr>
            <a:cxnSpLocks noChangeShapeType="1"/>
          </p:cNvCxnSpPr>
          <p:nvPr/>
        </p:nvCxnSpPr>
        <p:spPr bwMode="auto">
          <a:xfrm rot="10800000">
            <a:off x="6324600" y="4191000"/>
            <a:ext cx="887414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126" name="AutoShape 6"/>
          <p:cNvCxnSpPr>
            <a:cxnSpLocks noChangeShapeType="1"/>
          </p:cNvCxnSpPr>
          <p:nvPr/>
        </p:nvCxnSpPr>
        <p:spPr bwMode="auto">
          <a:xfrm flipV="1">
            <a:off x="6858000" y="3733800"/>
            <a:ext cx="762000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127" name="AutoShape 7"/>
          <p:cNvCxnSpPr>
            <a:cxnSpLocks noChangeShapeType="1"/>
          </p:cNvCxnSpPr>
          <p:nvPr/>
        </p:nvCxnSpPr>
        <p:spPr bwMode="auto">
          <a:xfrm rot="10800000">
            <a:off x="3314700" y="2562226"/>
            <a:ext cx="952500" cy="638174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128" name="AutoShape 8"/>
          <p:cNvCxnSpPr>
            <a:cxnSpLocks noChangeShapeType="1"/>
          </p:cNvCxnSpPr>
          <p:nvPr/>
        </p:nvCxnSpPr>
        <p:spPr bwMode="auto">
          <a:xfrm rot="10800000" flipV="1">
            <a:off x="1828800" y="2562224"/>
            <a:ext cx="1485900" cy="857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129" name="AutoShape 9"/>
          <p:cNvCxnSpPr>
            <a:cxnSpLocks noChangeShapeType="1"/>
          </p:cNvCxnSpPr>
          <p:nvPr/>
        </p:nvCxnSpPr>
        <p:spPr bwMode="auto">
          <a:xfrm rot="5400000" flipH="1" flipV="1">
            <a:off x="3138488" y="2386013"/>
            <a:ext cx="352424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130" name="AutoShape 10"/>
          <p:cNvCxnSpPr>
            <a:cxnSpLocks noChangeShapeType="1"/>
          </p:cNvCxnSpPr>
          <p:nvPr/>
        </p:nvCxnSpPr>
        <p:spPr bwMode="auto">
          <a:xfrm rot="16200000" flipV="1">
            <a:off x="1943101" y="3314701"/>
            <a:ext cx="838199" cy="609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" name="AutoShape 10"/>
          <p:cNvCxnSpPr>
            <a:cxnSpLocks noChangeShapeType="1"/>
          </p:cNvCxnSpPr>
          <p:nvPr/>
        </p:nvCxnSpPr>
        <p:spPr bwMode="auto">
          <a:xfrm rot="5400000" flipH="1" flipV="1">
            <a:off x="1104900" y="3543302"/>
            <a:ext cx="914402" cy="68579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31" name="TextBox 30"/>
          <p:cNvSpPr txBox="1"/>
          <p:nvPr/>
        </p:nvSpPr>
        <p:spPr>
          <a:xfrm>
            <a:off x="0" y="4343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Extensor </a:t>
            </a:r>
            <a:r>
              <a:rPr lang="en-US" b="1" dirty="0" err="1" smtClean="0"/>
              <a:t>digitorum</a:t>
            </a:r>
            <a:r>
              <a:rPr lang="en-US" b="1" dirty="0" smtClean="0"/>
              <a:t> </a:t>
            </a:r>
            <a:r>
              <a:rPr lang="en-US" b="1" dirty="0" err="1" smtClean="0"/>
              <a:t>longus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372436" y="401244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Tibialis</a:t>
            </a:r>
            <a:r>
              <a:rPr lang="en-US" b="1" dirty="0" smtClean="0"/>
              <a:t> anterior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90800" y="160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Fibularis</a:t>
            </a:r>
            <a:r>
              <a:rPr lang="en-US" b="1" dirty="0" smtClean="0"/>
              <a:t> </a:t>
            </a:r>
            <a:r>
              <a:rPr lang="en-US" b="1" dirty="0" err="1" smtClean="0"/>
              <a:t>longus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181600" y="83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Gastrocnemius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394278" y="393055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Soleus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wner\AppData\Local\Microsoft\Windows\Temporary Internet Files\Content.Word\shi25707_09_25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162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143000"/>
            <a:ext cx="107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Epicranius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447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Occipitalis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685800"/>
            <a:ext cx="83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Frontalis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7945" y="3650512"/>
            <a:ext cx="107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Masseter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343400"/>
            <a:ext cx="183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Sternocleidomastoid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50457" y="5171364"/>
            <a:ext cx="107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Platysma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28847" y="439230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Orbicularis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oris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31123" y="3937379"/>
            <a:ext cx="107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Buccinator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62967" y="305709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Zygomaticus</a:t>
            </a:r>
            <a:r>
              <a:rPr lang="en-US" sz="1400" b="1" dirty="0" smtClean="0"/>
              <a:t> minor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49319" y="268860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Zygomaticus</a:t>
            </a:r>
            <a:r>
              <a:rPr lang="en-US" sz="1400" b="1" dirty="0" smtClean="0"/>
              <a:t> major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56060" y="227235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Orbicularis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oculi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1676400"/>
            <a:ext cx="107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Temporalis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66800" y="838200"/>
            <a:ext cx="7010400" cy="5715000"/>
            <a:chOff x="1066800" y="838200"/>
            <a:chExt cx="7010400" cy="5715000"/>
          </a:xfrm>
        </p:grpSpPr>
        <p:pic>
          <p:nvPicPr>
            <p:cNvPr id="2" name="Picture 1" descr="C:\Users\Owner\AppData\Local\Microsoft\Windows\Temporary Internet Files\Content.Word\shi25707_09_28_baseart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838200"/>
              <a:ext cx="69342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6" name="AutoShape 2"/>
            <p:cNvCxnSpPr>
              <a:cxnSpLocks noChangeShapeType="1"/>
            </p:cNvCxnSpPr>
            <p:nvPr/>
          </p:nvCxnSpPr>
          <p:spPr bwMode="auto">
            <a:xfrm rot="5400000" flipH="1" flipV="1">
              <a:off x="5691187" y="1624013"/>
              <a:ext cx="1800226" cy="12954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1066800" y="3048000"/>
              <a:ext cx="1743075" cy="10668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1676400" y="1371600"/>
              <a:ext cx="1352550" cy="13049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V="1">
              <a:off x="2514600" y="3810000"/>
              <a:ext cx="381000" cy="1524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 rot="16200000" flipH="1">
              <a:off x="2400300" y="4076700"/>
              <a:ext cx="533400" cy="3048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8" name="TextBox 17"/>
          <p:cNvSpPr txBox="1"/>
          <p:nvPr/>
        </p:nvSpPr>
        <p:spPr>
          <a:xfrm>
            <a:off x="5791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Pectoralis</a:t>
            </a:r>
            <a:r>
              <a:rPr lang="en-US" b="1" dirty="0" smtClean="0"/>
              <a:t> major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Pectoralis</a:t>
            </a:r>
            <a:r>
              <a:rPr lang="en-US" b="1" dirty="0" smtClean="0"/>
              <a:t> minor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362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Serratus</a:t>
            </a:r>
            <a:r>
              <a:rPr lang="en-US" b="1" dirty="0" smtClean="0"/>
              <a:t> anterior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Owner\AppData\Local\Microsoft\Windows\Temporary Internet Files\Content.Word\shi25707_09_35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260" y="152400"/>
            <a:ext cx="627634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Rectus </a:t>
            </a:r>
            <a:r>
              <a:rPr lang="en-US" b="1" dirty="0" err="1" smtClean="0"/>
              <a:t>abdominis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4343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Transversus</a:t>
            </a:r>
            <a:r>
              <a:rPr lang="en-US" b="1" dirty="0" smtClean="0"/>
              <a:t> </a:t>
            </a:r>
            <a:r>
              <a:rPr lang="en-US" b="1" dirty="0" err="1" smtClean="0"/>
              <a:t>abdominis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733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Internal oblique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48000"/>
            <a:ext cx="1524000" cy="64633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External oblique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rupp\AppData\Local\Microsoft\Windows\Temporary Internet Files\Content.Word\shi25707_09_27a_base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7175"/>
            <a:ext cx="54483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600200" y="1981200"/>
            <a:ext cx="1143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804012" y="1981200"/>
            <a:ext cx="2358788" cy="2968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4419600" y="3276600"/>
            <a:ext cx="236220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1295400"/>
            <a:ext cx="1143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09800" y="4419600"/>
            <a:ext cx="1143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1143000"/>
            <a:ext cx="9906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2667000"/>
            <a:ext cx="15240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526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Trapezius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160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Deltoid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464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Latissimus</a:t>
            </a:r>
            <a:r>
              <a:rPr lang="en-US" b="1" dirty="0" smtClean="0"/>
              <a:t> </a:t>
            </a:r>
            <a:r>
              <a:rPr lang="en-US" b="1" dirty="0" err="1" smtClean="0"/>
              <a:t>dorsi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Rhomboid </a:t>
            </a:r>
            <a:r>
              <a:rPr lang="en-US" b="1" dirty="0" smtClean="0"/>
              <a:t>major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Infraspinatus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175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Rhomboid minor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0" y="914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Levator</a:t>
            </a:r>
            <a:r>
              <a:rPr lang="en-US" b="1" dirty="0" smtClean="0"/>
              <a:t> scapulae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rupp\AppData\Local\Microsoft\Windows\Temporary Internet Files\Content.Word\shi25707_09_31a_base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3505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rupp\AppData\Local\Microsoft\Windows\Temporary Internet Files\Content.Word\shi25707_09_29d_base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>
            <a:off x="3276600" y="1905000"/>
            <a:ext cx="914400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2514600" y="2133600"/>
            <a:ext cx="1447800" cy="914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" name="AutoShape 2"/>
          <p:cNvCxnSpPr>
            <a:cxnSpLocks noChangeShapeType="1"/>
          </p:cNvCxnSpPr>
          <p:nvPr/>
        </p:nvCxnSpPr>
        <p:spPr bwMode="auto">
          <a:xfrm>
            <a:off x="685800" y="3352800"/>
            <a:ext cx="1447800" cy="304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V="1">
            <a:off x="2514600" y="4191000"/>
            <a:ext cx="1371600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rot="5400000" flipH="1" flipV="1">
            <a:off x="5448300" y="3543300"/>
            <a:ext cx="1905000" cy="1676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" name="TextBox 13"/>
          <p:cNvSpPr txBox="1"/>
          <p:nvPr/>
        </p:nvSpPr>
        <p:spPr>
          <a:xfrm>
            <a:off x="0" y="2971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Biceps </a:t>
            </a:r>
            <a:r>
              <a:rPr lang="en-US" b="1" dirty="0" err="1" smtClean="0"/>
              <a:t>brachii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3810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Brachialis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3048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Coracobrachialis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Subscapularis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Triceps </a:t>
            </a:r>
            <a:r>
              <a:rPr lang="en-US" b="1" dirty="0" err="1" smtClean="0"/>
              <a:t>brachii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mrupp\AppData\Local\Microsoft\Windows\Temporary Internet Files\Content.Word\shi25707_09_32a_base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7034"/>
            <a:ext cx="2784535" cy="665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mrupp\AppData\Local\Microsoft\Windows\Temporary Internet Files\Content.Word\shi25707_09_33a_base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0166"/>
            <a:ext cx="2301456" cy="660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4" name="AutoShape 2"/>
          <p:cNvCxnSpPr>
            <a:cxnSpLocks noChangeShapeType="1"/>
          </p:cNvCxnSpPr>
          <p:nvPr/>
        </p:nvCxnSpPr>
        <p:spPr bwMode="auto">
          <a:xfrm>
            <a:off x="1524000" y="609600"/>
            <a:ext cx="833438" cy="12287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" name="AutoShape 2"/>
          <p:cNvCxnSpPr>
            <a:cxnSpLocks noChangeShapeType="1"/>
          </p:cNvCxnSpPr>
          <p:nvPr/>
        </p:nvCxnSpPr>
        <p:spPr bwMode="auto">
          <a:xfrm flipV="1">
            <a:off x="2362200" y="1752600"/>
            <a:ext cx="1143000" cy="381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" name="AutoShape 2"/>
          <p:cNvCxnSpPr>
            <a:cxnSpLocks noChangeShapeType="1"/>
          </p:cNvCxnSpPr>
          <p:nvPr/>
        </p:nvCxnSpPr>
        <p:spPr bwMode="auto">
          <a:xfrm flipV="1">
            <a:off x="6248400" y="2743200"/>
            <a:ext cx="838200" cy="76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" name="AutoShape 2"/>
          <p:cNvCxnSpPr>
            <a:cxnSpLocks noChangeShapeType="1"/>
          </p:cNvCxnSpPr>
          <p:nvPr/>
        </p:nvCxnSpPr>
        <p:spPr bwMode="auto">
          <a:xfrm>
            <a:off x="2590800" y="2819400"/>
            <a:ext cx="914400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" name="AutoShape 2"/>
          <p:cNvCxnSpPr>
            <a:cxnSpLocks noChangeShapeType="1"/>
          </p:cNvCxnSpPr>
          <p:nvPr/>
        </p:nvCxnSpPr>
        <p:spPr bwMode="auto">
          <a:xfrm>
            <a:off x="2286000" y="2971800"/>
            <a:ext cx="833438" cy="12287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" name="AutoShape 2"/>
          <p:cNvCxnSpPr>
            <a:cxnSpLocks noChangeShapeType="1"/>
          </p:cNvCxnSpPr>
          <p:nvPr/>
        </p:nvCxnSpPr>
        <p:spPr bwMode="auto">
          <a:xfrm>
            <a:off x="1447800" y="2057400"/>
            <a:ext cx="604838" cy="3905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" name="AutoShape 2"/>
          <p:cNvCxnSpPr>
            <a:cxnSpLocks noChangeShapeType="1"/>
          </p:cNvCxnSpPr>
          <p:nvPr/>
        </p:nvCxnSpPr>
        <p:spPr bwMode="auto">
          <a:xfrm>
            <a:off x="5943600" y="3048000"/>
            <a:ext cx="1066800" cy="609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" name="AutoShape 2"/>
          <p:cNvCxnSpPr>
            <a:cxnSpLocks noChangeShapeType="1"/>
          </p:cNvCxnSpPr>
          <p:nvPr/>
        </p:nvCxnSpPr>
        <p:spPr bwMode="auto">
          <a:xfrm>
            <a:off x="5105400" y="2667000"/>
            <a:ext cx="533400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" name="AutoShape 2"/>
          <p:cNvCxnSpPr>
            <a:cxnSpLocks noChangeShapeType="1"/>
          </p:cNvCxnSpPr>
          <p:nvPr/>
        </p:nvCxnSpPr>
        <p:spPr bwMode="auto">
          <a:xfrm flipV="1">
            <a:off x="6400800" y="1676400"/>
            <a:ext cx="838200" cy="76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5" name="TextBox 24"/>
          <p:cNvSpPr txBox="1"/>
          <p:nvPr/>
        </p:nvSpPr>
        <p:spPr>
          <a:xfrm>
            <a:off x="762000" y="228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Supinator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23649" y="173683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Brachioradialis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38400" y="4114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Flexor </a:t>
            </a:r>
            <a:r>
              <a:rPr lang="en-US" b="1" dirty="0" err="1" smtClean="0"/>
              <a:t>carpi</a:t>
            </a:r>
            <a:r>
              <a:rPr lang="en-US" b="1" dirty="0" smtClean="0"/>
              <a:t> </a:t>
            </a:r>
            <a:r>
              <a:rPr lang="en-US" b="1" dirty="0" err="1" smtClean="0"/>
              <a:t>radialis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3276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Palmaris </a:t>
            </a:r>
            <a:r>
              <a:rPr lang="en-US" b="1" dirty="0" err="1" smtClean="0"/>
              <a:t>longus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76600" y="137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Pronator</a:t>
            </a:r>
            <a:r>
              <a:rPr lang="en-US" b="1" dirty="0" smtClean="0"/>
              <a:t> </a:t>
            </a:r>
            <a:r>
              <a:rPr lang="en-US" b="1" dirty="0" err="1" smtClean="0"/>
              <a:t>teres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0" y="2438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Flexor </a:t>
            </a:r>
            <a:r>
              <a:rPr lang="en-US" b="1" dirty="0" err="1" smtClean="0"/>
              <a:t>carpi</a:t>
            </a:r>
            <a:r>
              <a:rPr lang="en-US" b="1" dirty="0" smtClean="0"/>
              <a:t> </a:t>
            </a:r>
            <a:r>
              <a:rPr lang="en-US" b="1" dirty="0" err="1" smtClean="0"/>
              <a:t>ulnaris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342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Extensor </a:t>
            </a:r>
            <a:r>
              <a:rPr lang="en-US" b="1" dirty="0" err="1" smtClean="0"/>
              <a:t>carpi</a:t>
            </a:r>
            <a:r>
              <a:rPr lang="en-US" b="1" dirty="0" smtClean="0"/>
              <a:t> </a:t>
            </a:r>
            <a:r>
              <a:rPr lang="en-US" b="1" dirty="0" err="1" smtClean="0"/>
              <a:t>ulnaris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010400" y="2362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Extensor </a:t>
            </a:r>
            <a:r>
              <a:rPr lang="en-US" b="1" dirty="0" err="1" smtClean="0"/>
              <a:t>digitorum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162800" y="1295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Extensor </a:t>
            </a:r>
            <a:r>
              <a:rPr lang="en-US" b="1" dirty="0" err="1" smtClean="0"/>
              <a:t>carpi</a:t>
            </a:r>
            <a:r>
              <a:rPr lang="en-US" b="1" dirty="0" smtClean="0"/>
              <a:t> </a:t>
            </a:r>
            <a:r>
              <a:rPr lang="en-US" b="1" dirty="0" err="1" smtClean="0"/>
              <a:t>radialis</a:t>
            </a:r>
            <a:r>
              <a:rPr lang="en-US" b="1" dirty="0" smtClean="0"/>
              <a:t> </a:t>
            </a:r>
            <a:r>
              <a:rPr lang="en-US" b="1" dirty="0" err="1" smtClean="0"/>
              <a:t>longus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rupp\AppData\Local\Microsoft\Windows\Temporary Internet Files\Content.Word\shi25707_09_37a_base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25" y="561975"/>
            <a:ext cx="24955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rupp\AppData\Local\Microsoft\Windows\Temporary Internet Files\Content.Word\shi25707_09_37b_base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266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mrupp\AppData\Local\Microsoft\Windows\Temporary Internet Files\Content.Word\shi25707_09_37e_basea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09600"/>
            <a:ext cx="2667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98" name="AutoShape 2"/>
          <p:cNvCxnSpPr>
            <a:cxnSpLocks noChangeShapeType="1"/>
          </p:cNvCxnSpPr>
          <p:nvPr/>
        </p:nvCxnSpPr>
        <p:spPr bwMode="auto">
          <a:xfrm rot="16200000" flipV="1">
            <a:off x="7878762" y="2941637"/>
            <a:ext cx="930275" cy="6858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" name="AutoShape 2"/>
          <p:cNvCxnSpPr>
            <a:cxnSpLocks noChangeShapeType="1"/>
          </p:cNvCxnSpPr>
          <p:nvPr/>
        </p:nvCxnSpPr>
        <p:spPr bwMode="auto">
          <a:xfrm rot="5400000" flipH="1" flipV="1">
            <a:off x="7543799" y="4419601"/>
            <a:ext cx="1828800" cy="45719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099" name="AutoShape 3"/>
          <p:cNvCxnSpPr>
            <a:cxnSpLocks noChangeShapeType="1"/>
          </p:cNvCxnSpPr>
          <p:nvPr/>
        </p:nvCxnSpPr>
        <p:spPr bwMode="auto">
          <a:xfrm rot="10800000" flipV="1">
            <a:off x="304800" y="3200400"/>
            <a:ext cx="673100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" name="AutoShape 2"/>
          <p:cNvCxnSpPr>
            <a:cxnSpLocks noChangeShapeType="1"/>
          </p:cNvCxnSpPr>
          <p:nvPr/>
        </p:nvCxnSpPr>
        <p:spPr bwMode="auto">
          <a:xfrm rot="16200000" flipV="1">
            <a:off x="-342900" y="4305301"/>
            <a:ext cx="1752602" cy="45719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7" name="TextBox 16"/>
          <p:cNvSpPr txBox="1"/>
          <p:nvPr/>
        </p:nvSpPr>
        <p:spPr>
          <a:xfrm>
            <a:off x="0" y="533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Vastus</a:t>
            </a:r>
            <a:r>
              <a:rPr lang="en-US" b="1" dirty="0" smtClean="0"/>
              <a:t> </a:t>
            </a:r>
            <a:r>
              <a:rPr lang="en-US" b="1" dirty="0" err="1" smtClean="0"/>
              <a:t>intermedius</a:t>
            </a:r>
            <a:endParaRPr lang="en-US" b="1" dirty="0"/>
          </a:p>
        </p:txBody>
      </p:sp>
      <p:cxnSp>
        <p:nvCxnSpPr>
          <p:cNvPr id="18" name="AutoShape 3"/>
          <p:cNvCxnSpPr>
            <a:cxnSpLocks noChangeShapeType="1"/>
          </p:cNvCxnSpPr>
          <p:nvPr/>
        </p:nvCxnSpPr>
        <p:spPr bwMode="auto">
          <a:xfrm rot="10800000" flipV="1">
            <a:off x="3200400" y="4343400"/>
            <a:ext cx="673100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" name="AutoShape 3"/>
          <p:cNvCxnSpPr>
            <a:cxnSpLocks noChangeShapeType="1"/>
          </p:cNvCxnSpPr>
          <p:nvPr/>
        </p:nvCxnSpPr>
        <p:spPr bwMode="auto">
          <a:xfrm rot="10800000" flipV="1">
            <a:off x="4343400" y="4267200"/>
            <a:ext cx="762000" cy="152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" name="AutoShape 3"/>
          <p:cNvCxnSpPr>
            <a:cxnSpLocks noChangeShapeType="1"/>
          </p:cNvCxnSpPr>
          <p:nvPr/>
        </p:nvCxnSpPr>
        <p:spPr bwMode="auto">
          <a:xfrm rot="10800000" flipV="1">
            <a:off x="3276600" y="3505200"/>
            <a:ext cx="749300" cy="152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" name="AutoShape 3"/>
          <p:cNvCxnSpPr>
            <a:cxnSpLocks noChangeShapeType="1"/>
          </p:cNvCxnSpPr>
          <p:nvPr/>
        </p:nvCxnSpPr>
        <p:spPr bwMode="auto">
          <a:xfrm rot="10800000" flipV="1">
            <a:off x="1219200" y="2286000"/>
            <a:ext cx="990600" cy="533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" name="AutoShape 3"/>
          <p:cNvCxnSpPr>
            <a:cxnSpLocks noChangeShapeType="1"/>
          </p:cNvCxnSpPr>
          <p:nvPr/>
        </p:nvCxnSpPr>
        <p:spPr bwMode="auto">
          <a:xfrm rot="16200000" flipV="1">
            <a:off x="3194050" y="2292350"/>
            <a:ext cx="1097478" cy="108477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5" name="TextBox 24"/>
          <p:cNvSpPr txBox="1"/>
          <p:nvPr/>
        </p:nvSpPr>
        <p:spPr>
          <a:xfrm>
            <a:off x="19050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Sartorius</a:t>
            </a:r>
            <a:endParaRPr lang="en-US" b="1" dirty="0"/>
          </a:p>
        </p:txBody>
      </p:sp>
      <p:cxnSp>
        <p:nvCxnSpPr>
          <p:cNvPr id="32" name="AutoShape 3"/>
          <p:cNvCxnSpPr>
            <a:cxnSpLocks noChangeShapeType="1"/>
          </p:cNvCxnSpPr>
          <p:nvPr/>
        </p:nvCxnSpPr>
        <p:spPr bwMode="auto">
          <a:xfrm rot="10800000" flipV="1">
            <a:off x="4419600" y="2590800"/>
            <a:ext cx="762000" cy="609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" name="AutoShape 3"/>
          <p:cNvCxnSpPr>
            <a:cxnSpLocks noChangeShapeType="1"/>
          </p:cNvCxnSpPr>
          <p:nvPr/>
        </p:nvCxnSpPr>
        <p:spPr bwMode="auto">
          <a:xfrm rot="10800000" flipV="1">
            <a:off x="4572000" y="3352800"/>
            <a:ext cx="762000" cy="1524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35" name="TextBox 34"/>
          <p:cNvSpPr txBox="1"/>
          <p:nvPr/>
        </p:nvSpPr>
        <p:spPr>
          <a:xfrm>
            <a:off x="1752600" y="3429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Rectus </a:t>
            </a:r>
            <a:r>
              <a:rPr lang="en-US" b="1" dirty="0" err="1" smtClean="0"/>
              <a:t>femoris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33600" y="480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Vastus</a:t>
            </a:r>
            <a:r>
              <a:rPr lang="en-US" b="1" dirty="0" smtClean="0"/>
              <a:t> </a:t>
            </a:r>
            <a:r>
              <a:rPr lang="en-US" b="1" dirty="0" err="1" smtClean="0"/>
              <a:t>lateralis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105400" y="403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Vastus</a:t>
            </a:r>
            <a:r>
              <a:rPr lang="en-US" b="1" dirty="0" smtClean="0"/>
              <a:t> </a:t>
            </a:r>
            <a:r>
              <a:rPr lang="en-US" b="1" dirty="0" err="1" smtClean="0"/>
              <a:t>medialis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181600" y="3124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Gracilis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029200" y="228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Adductor </a:t>
            </a:r>
            <a:r>
              <a:rPr lang="en-US" b="1" dirty="0" err="1" smtClean="0"/>
              <a:t>longus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86600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Adductor </a:t>
            </a:r>
            <a:r>
              <a:rPr lang="en-US" b="1" dirty="0" err="1" smtClean="0"/>
              <a:t>magnus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rupp\AppData\Local\Microsoft\Windows\Temporary Internet Files\Content.Word\shi25707_09_39a_base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7465"/>
            <a:ext cx="1886615" cy="67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AutoShape 3"/>
          <p:cNvCxnSpPr>
            <a:cxnSpLocks noChangeShapeType="1"/>
          </p:cNvCxnSpPr>
          <p:nvPr/>
        </p:nvCxnSpPr>
        <p:spPr bwMode="auto">
          <a:xfrm rot="10800000">
            <a:off x="4267200" y="1600200"/>
            <a:ext cx="1066800" cy="228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" name="AutoShape 3"/>
          <p:cNvCxnSpPr>
            <a:cxnSpLocks noChangeShapeType="1"/>
          </p:cNvCxnSpPr>
          <p:nvPr/>
        </p:nvCxnSpPr>
        <p:spPr bwMode="auto">
          <a:xfrm rot="10800000">
            <a:off x="4495800" y="685800"/>
            <a:ext cx="990600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 rot="10800000">
            <a:off x="3124200" y="2743200"/>
            <a:ext cx="1066800" cy="2286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 rot="10800000" flipV="1">
            <a:off x="2895600" y="3429000"/>
            <a:ext cx="1143000" cy="457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" name="AutoShape 3"/>
          <p:cNvCxnSpPr>
            <a:cxnSpLocks noChangeShapeType="1"/>
          </p:cNvCxnSpPr>
          <p:nvPr/>
        </p:nvCxnSpPr>
        <p:spPr bwMode="auto">
          <a:xfrm rot="10800000">
            <a:off x="4419600" y="3276600"/>
            <a:ext cx="990600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12954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Semitendinosus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Semimembranosus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20353" y="30889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Biceps </a:t>
            </a:r>
            <a:r>
              <a:rPr lang="en-US" b="1" dirty="0" err="1" smtClean="0"/>
              <a:t>femoris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Gluteus </a:t>
            </a:r>
            <a:r>
              <a:rPr lang="en-US" b="1" dirty="0" err="1" smtClean="0"/>
              <a:t>maximus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45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Gluteus </a:t>
            </a:r>
            <a:r>
              <a:rPr lang="en-US" b="1" dirty="0" err="1" smtClean="0"/>
              <a:t>medius</a:t>
            </a:r>
            <a:endParaRPr lang="en-US" b="1" dirty="0"/>
          </a:p>
        </p:txBody>
      </p:sp>
      <p:cxnSp>
        <p:nvCxnSpPr>
          <p:cNvPr id="17" name="AutoShape 3"/>
          <p:cNvCxnSpPr>
            <a:cxnSpLocks noChangeShapeType="1"/>
          </p:cNvCxnSpPr>
          <p:nvPr/>
        </p:nvCxnSpPr>
        <p:spPr bwMode="auto">
          <a:xfrm rot="16200000" flipV="1">
            <a:off x="3435256" y="3803745"/>
            <a:ext cx="936009" cy="49131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103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Muscle Identification Practice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NHSD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Identification Practice</dc:title>
  <dc:creator>NHSD</dc:creator>
  <cp:lastModifiedBy>NHSD</cp:lastModifiedBy>
  <cp:revision>33</cp:revision>
  <dcterms:created xsi:type="dcterms:W3CDTF">2012-01-19T18:18:59Z</dcterms:created>
  <dcterms:modified xsi:type="dcterms:W3CDTF">2012-02-09T16:18:51Z</dcterms:modified>
</cp:coreProperties>
</file>